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68" r:id="rId1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F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68" y="10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f98a6ecc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f98a6ecc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98a6ecc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98a6ecc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642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956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335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98a6ecc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98a6ecc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f98a6ecc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f98a6ecc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f98a6ecc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f98a6ecc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f98a6ecc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f98a6ecc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f98a6ecc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f98a6ecc7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f98a6ecc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f98a6ecc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f98a6ecc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f98a6ecc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f98a6ecc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f98a6ecc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f98a6ecc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f98a6ecc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76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97060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4155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88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90354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046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43419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08450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22265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0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05281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01749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8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An Investigation </a:t>
            </a:r>
            <a:r>
              <a:rPr lang="en" sz="4400" dirty="0" smtClean="0"/>
              <a:t>into </a:t>
            </a:r>
            <a:r>
              <a:rPr lang="en" sz="4400" dirty="0"/>
              <a:t>How Best to Represent a 3D Cross Section of 4 Dimensional Objects</a:t>
            </a:r>
            <a:endParaRPr sz="44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Subbiani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Multi-Rotational </a:t>
            </a:r>
            <a:r>
              <a:rPr lang="en" sz="2000" dirty="0"/>
              <a:t>Views</a:t>
            </a:r>
            <a:endParaRPr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-1666239" y="2188973"/>
            <a:ext cx="1461398" cy="2430994"/>
            <a:chOff x="602828" y="2188973"/>
            <a:chExt cx="1461398" cy="2430994"/>
          </a:xfrm>
        </p:grpSpPr>
        <p:grpSp>
          <p:nvGrpSpPr>
            <p:cNvPr id="9" name="Group 8"/>
            <p:cNvGrpSpPr/>
            <p:nvPr/>
          </p:nvGrpSpPr>
          <p:grpSpPr>
            <a:xfrm>
              <a:off x="729449" y="3057375"/>
              <a:ext cx="892281" cy="1562592"/>
              <a:chOff x="729449" y="3049738"/>
              <a:chExt cx="771758" cy="1351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29449" y="3599968"/>
                <a:ext cx="771758" cy="801297"/>
                <a:chOff x="866986" y="2390987"/>
                <a:chExt cx="771758" cy="801297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1279758" y="2912534"/>
                  <a:ext cx="358986" cy="279750"/>
                </a:xfrm>
                <a:prstGeom prst="rect">
                  <a:avLst/>
                </a:prstGeom>
                <a:solidFill>
                  <a:srgbClr val="0070C0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" name="Oval 2"/>
                <p:cNvSpPr/>
                <p:nvPr/>
              </p:nvSpPr>
              <p:spPr>
                <a:xfrm>
                  <a:off x="1279758" y="2390987"/>
                  <a:ext cx="358986" cy="358986"/>
                </a:xfrm>
                <a:prstGeom prst="ellipse">
                  <a:avLst/>
                </a:prstGeom>
                <a:solidFill>
                  <a:srgbClr val="5EF046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16200000">
                  <a:off x="827368" y="2430605"/>
                  <a:ext cx="358986" cy="279750"/>
                </a:xfrm>
                <a:prstGeom prst="rect">
                  <a:avLst/>
                </a:prstGeom>
                <a:solidFill>
                  <a:srgbClr val="FF0000"/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" name="Can 3"/>
              <p:cNvSpPr/>
              <p:nvPr/>
            </p:nvSpPr>
            <p:spPr>
              <a:xfrm>
                <a:off x="1142221" y="3049738"/>
                <a:ext cx="358986" cy="355288"/>
              </a:xfrm>
              <a:prstGeom prst="can">
                <a:avLst>
                  <a:gd name="adj" fmla="val 30671"/>
                </a:avLst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828" y="2188973"/>
              <a:ext cx="14613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All 2D 90⁰ cross sections of a 3D Cylinder</a:t>
              </a:r>
              <a:endParaRPr lang="en-GB" sz="1400" dirty="0"/>
            </a:p>
          </p:txBody>
        </p:sp>
      </p:grpSp>
      <p:sp>
        <p:nvSpPr>
          <p:cNvPr id="26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27" name="Google Shape;169;p22"/>
          <p:cNvPicPr preferRelativeResize="0"/>
          <p:nvPr/>
        </p:nvPicPr>
        <p:blipFill rotWithShape="1">
          <a:blip r:embed="rId3">
            <a:alphaModFix/>
          </a:blip>
          <a:srcRect l="5421" t="1473" r="14017" b="5848"/>
          <a:stretch/>
        </p:blipFill>
        <p:spPr>
          <a:xfrm>
            <a:off x="2064225" y="1961194"/>
            <a:ext cx="2433376" cy="24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70;p22"/>
          <p:cNvPicPr preferRelativeResize="0"/>
          <p:nvPr/>
        </p:nvPicPr>
        <p:blipFill rotWithShape="1">
          <a:blip r:embed="rId4">
            <a:alphaModFix/>
          </a:blip>
          <a:srcRect t="5793" r="10570"/>
          <a:stretch/>
        </p:blipFill>
        <p:spPr>
          <a:xfrm>
            <a:off x="4650000" y="1961194"/>
            <a:ext cx="2433375" cy="24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3D Axial Rotations on the 3D Component of a 4D Plane of Rotation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6" name="Google Shape;176;p23"/>
          <p:cNvPicPr preferRelativeResize="0"/>
          <p:nvPr/>
        </p:nvPicPr>
        <p:blipFill rotWithShape="1">
          <a:blip r:embed="rId3">
            <a:alphaModFix/>
          </a:blip>
          <a:srcRect l="2219" b="2458"/>
          <a:stretch/>
        </p:blipFill>
        <p:spPr>
          <a:xfrm>
            <a:off x="4650000" y="1961194"/>
            <a:ext cx="3044900" cy="212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7;p23"/>
          <p:cNvPicPr preferRelativeResize="0"/>
          <p:nvPr/>
        </p:nvPicPr>
        <p:blipFill rotWithShape="1">
          <a:blip r:embed="rId4">
            <a:alphaModFix/>
          </a:blip>
          <a:srcRect l="2391" t="4094" b="4103"/>
          <a:stretch/>
        </p:blipFill>
        <p:spPr>
          <a:xfrm>
            <a:off x="1452700" y="1961205"/>
            <a:ext cx="3044900" cy="2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Challenging – time vs data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May have been too short for users</a:t>
            </a:r>
            <a:endParaRPr dirty="0"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Experiment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38" y="1017290"/>
            <a:ext cx="4994031" cy="2697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Shape Matching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 smtClean="0"/>
              <a:t>The Experiment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6448212" y="1301244"/>
            <a:ext cx="1969937" cy="3093250"/>
            <a:chOff x="-19525957" y="-9033922"/>
            <a:chExt cx="18288000" cy="287163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930"/>
            <a:stretch/>
          </p:blipFill>
          <p:spPr>
            <a:xfrm>
              <a:off x="-19525957" y="10085190"/>
              <a:ext cx="18288000" cy="95972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3070"/>
            <a:stretch/>
          </p:blipFill>
          <p:spPr>
            <a:xfrm>
              <a:off x="-19525957" y="510988"/>
              <a:ext cx="18288000" cy="957420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t="3268"/>
            <a:stretch/>
          </p:blipFill>
          <p:spPr>
            <a:xfrm>
              <a:off x="-19525957" y="-9033922"/>
              <a:ext cx="18288000" cy="9554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2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Rotation Matching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 smtClean="0"/>
              <a:t>The Experiment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6896368" y="1298525"/>
            <a:ext cx="1475776" cy="3075843"/>
            <a:chOff x="10347457" y="-15186500"/>
            <a:chExt cx="18326100" cy="381956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2802" b="802"/>
            <a:stretch/>
          </p:blipFill>
          <p:spPr>
            <a:xfrm>
              <a:off x="10347457" y="13478469"/>
              <a:ext cx="18288000" cy="95306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2640"/>
            <a:stretch/>
          </p:blipFill>
          <p:spPr>
            <a:xfrm>
              <a:off x="10366507" y="3861807"/>
              <a:ext cx="18288000" cy="96166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2788" b="1412"/>
            <a:stretch/>
          </p:blipFill>
          <p:spPr>
            <a:xfrm>
              <a:off x="10385557" y="-5589918"/>
              <a:ext cx="18288000" cy="94718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t="2750"/>
            <a:stretch/>
          </p:blipFill>
          <p:spPr>
            <a:xfrm>
              <a:off x="10385557" y="-15186500"/>
              <a:ext cx="18268950" cy="9596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39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Pose Matching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 smtClean="0"/>
              <a:t>The Experiment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45967" y="-9877425"/>
            <a:ext cx="18288000" cy="9877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251637" y="0"/>
            <a:ext cx="18288000" cy="98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Results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Structure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336964"/>
            <a:ext cx="7688700" cy="3003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What is the 4th Dimension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How to view the 4th Dimension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Building 4D Shapes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4D Rotation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Extensions to a 3D cross section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The Experiment 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The Results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629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8790" r="15100"/>
          <a:stretch/>
        </p:blipFill>
        <p:spPr>
          <a:xfrm>
            <a:off x="5358800" y="2078875"/>
            <a:ext cx="305935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What is the 4th Dimension</a:t>
            </a:r>
            <a:r>
              <a:rPr lang="en-GB" dirty="0" smtClean="0"/>
              <a:t> Structure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Taking A </a:t>
            </a:r>
            <a:r>
              <a:rPr lang="en" sz="2000" dirty="0"/>
              <a:t>3D Cross Section</a:t>
            </a:r>
            <a:endParaRPr sz="2000"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292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1690" t="5151" b="4953"/>
          <a:stretch/>
        </p:blipFill>
        <p:spPr>
          <a:xfrm>
            <a:off x="4021990" y="2078875"/>
            <a:ext cx="439616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How to view the 4th Dimension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Ray </a:t>
            </a:r>
            <a:r>
              <a:rPr lang="en" sz="2000" dirty="0"/>
              <a:t>Marching</a:t>
            </a:r>
            <a:endParaRPr sz="2000" dirty="0"/>
          </a:p>
        </p:txBody>
      </p:sp>
      <p:grpSp>
        <p:nvGrpSpPr>
          <p:cNvPr id="113" name="Google Shape;113;p17"/>
          <p:cNvGrpSpPr/>
          <p:nvPr/>
        </p:nvGrpSpPr>
        <p:grpSpPr>
          <a:xfrm>
            <a:off x="6867456" y="2079073"/>
            <a:ext cx="1551190" cy="1929771"/>
            <a:chOff x="6332375" y="1745150"/>
            <a:chExt cx="2085774" cy="2594825"/>
          </a:xfrm>
        </p:grpSpPr>
        <p:pic>
          <p:nvPicPr>
            <p:cNvPr id="114" name="Google Shape;114;p17"/>
            <p:cNvPicPr preferRelativeResize="0"/>
            <p:nvPr/>
          </p:nvPicPr>
          <p:blipFill rotWithShape="1">
            <a:blip r:embed="rId3">
              <a:alphaModFix/>
            </a:blip>
            <a:srcRect l="53714" b="19839"/>
            <a:stretch/>
          </p:blipFill>
          <p:spPr>
            <a:xfrm>
              <a:off x="6332375" y="3334525"/>
              <a:ext cx="2085774" cy="100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 rotWithShape="1">
            <a:blip r:embed="rId3">
              <a:alphaModFix/>
            </a:blip>
            <a:srcRect r="63471"/>
            <a:stretch/>
          </p:blipFill>
          <p:spPr>
            <a:xfrm>
              <a:off x="6332375" y="1745150"/>
              <a:ext cx="2085774" cy="1589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7"/>
          <p:cNvSpPr txBox="1"/>
          <p:nvPr/>
        </p:nvSpPr>
        <p:spPr>
          <a:xfrm>
            <a:off x="6374825" y="4008850"/>
            <a:ext cx="211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Personal Ray Marching Experiment in Unity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Fun Fact: The original Tron used Ray Marching!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 l="32243" t="15880" r="2100" b="9492"/>
          <a:stretch/>
        </p:blipFill>
        <p:spPr>
          <a:xfrm>
            <a:off x="729575" y="2078875"/>
            <a:ext cx="3018300" cy="1929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653250" y="4008575"/>
            <a:ext cx="2753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Ray Marched 3D cross section of a 4D hypersphere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Building 4D Shapes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51" y="1618878"/>
            <a:ext cx="2631780" cy="2960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Rotating </a:t>
            </a:r>
            <a:r>
              <a:rPr lang="en" sz="2000" dirty="0"/>
              <a:t>About a Plane</a:t>
            </a:r>
            <a:endParaRPr sz="20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206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GB" dirty="0" smtClean="0"/>
              <a:t>Why leave the dimension to perform the rotation?</a:t>
            </a:r>
            <a:endParaRPr lang="en-GB" dirty="0"/>
          </a:p>
          <a:p>
            <a:pPr marL="285750" indent="-285750">
              <a:spcAft>
                <a:spcPts val="1200"/>
              </a:spcAft>
            </a:pPr>
            <a:r>
              <a:rPr lang="en-GB" dirty="0" smtClean="0"/>
              <a:t>Planar rotation stays within the dimensions of rotation</a:t>
            </a:r>
            <a:endParaRPr dirty="0"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l="4322" r="9052"/>
          <a:stretch/>
        </p:blipFill>
        <p:spPr>
          <a:xfrm>
            <a:off x="4935875" y="2078875"/>
            <a:ext cx="3482274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The </a:t>
            </a:r>
            <a:r>
              <a:rPr lang="en" sz="2000" dirty="0"/>
              <a:t>Rotor</a:t>
            </a:r>
            <a:endParaRPr sz="2000"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 - 2D        3D        4D</a:t>
            </a:r>
            <a:endParaRPr lang="en-GB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3100523" y="980280"/>
            <a:ext cx="1197600" cy="0"/>
            <a:chOff x="4722025" y="1319400"/>
            <a:chExt cx="1197600" cy="0"/>
          </a:xfrm>
        </p:grpSpPr>
        <p:cxnSp>
          <p:nvCxnSpPr>
            <p:cNvPr id="140" name="Google Shape;140;p20"/>
            <p:cNvCxnSpPr/>
            <p:nvPr/>
          </p:nvCxnSpPr>
          <p:spPr>
            <a:xfrm>
              <a:off x="4722025" y="1319400"/>
              <a:ext cx="20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1" name="Google Shape;141;p20"/>
            <p:cNvCxnSpPr/>
            <p:nvPr/>
          </p:nvCxnSpPr>
          <p:spPr>
            <a:xfrm>
              <a:off x="5712625" y="1319400"/>
              <a:ext cx="20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2" name="Google Shape;142;p20"/>
          <p:cNvSpPr txBox="1"/>
          <p:nvPr/>
        </p:nvSpPr>
        <p:spPr>
          <a:xfrm>
            <a:off x="2963073" y="1300825"/>
            <a:ext cx="378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2D Cross Section of 3D Object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932844" y="1300825"/>
            <a:ext cx="271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3D Cross Section of 4D Object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630575" y="1954532"/>
            <a:ext cx="141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Rotation within dimensions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5" name="Google Shape;145;p20"/>
          <p:cNvGrpSpPr/>
          <p:nvPr/>
        </p:nvGrpSpPr>
        <p:grpSpPr>
          <a:xfrm>
            <a:off x="3042651" y="1654711"/>
            <a:ext cx="5284731" cy="2983594"/>
            <a:chOff x="916242" y="2211875"/>
            <a:chExt cx="7166709" cy="4046100"/>
          </a:xfrm>
        </p:grpSpPr>
        <p:grpSp>
          <p:nvGrpSpPr>
            <p:cNvPr id="146" name="Google Shape;146;p20"/>
            <p:cNvGrpSpPr/>
            <p:nvPr/>
          </p:nvGrpSpPr>
          <p:grpSpPr>
            <a:xfrm>
              <a:off x="916242" y="2211875"/>
              <a:ext cx="7166709" cy="4046100"/>
              <a:chOff x="916242" y="2211875"/>
              <a:chExt cx="7166709" cy="4046100"/>
            </a:xfrm>
          </p:grpSpPr>
          <p:pic>
            <p:nvPicPr>
              <p:cNvPr id="147" name="Google Shape;147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6242" y="2211875"/>
                <a:ext cx="3596534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0"/>
              <p:cNvPicPr preferRelativeResize="0"/>
              <p:nvPr/>
            </p:nvPicPr>
            <p:blipFill rotWithShape="1">
              <a:blip r:embed="rId4">
                <a:alphaModFix/>
              </a:blip>
              <a:srcRect l="3701" t="3115" r="2595" b="2482"/>
              <a:stretch/>
            </p:blipFill>
            <p:spPr>
              <a:xfrm>
                <a:off x="4512775" y="2211875"/>
                <a:ext cx="3570176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20"/>
              <p:cNvPicPr preferRelativeResize="0"/>
              <p:nvPr/>
            </p:nvPicPr>
            <p:blipFill rotWithShape="1">
              <a:blip r:embed="rId5">
                <a:alphaModFix/>
              </a:blip>
              <a:srcRect l="3701" t="3114" r="2595" b="2491"/>
              <a:stretch/>
            </p:blipFill>
            <p:spPr>
              <a:xfrm>
                <a:off x="4512775" y="4234925"/>
                <a:ext cx="3570174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16250" y="4234925"/>
                <a:ext cx="3596524" cy="2023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20"/>
            <p:cNvGrpSpPr/>
            <p:nvPr/>
          </p:nvGrpSpPr>
          <p:grpSpPr>
            <a:xfrm>
              <a:off x="916250" y="2211875"/>
              <a:ext cx="7166700" cy="4046100"/>
              <a:chOff x="916250" y="2211875"/>
              <a:chExt cx="7166700" cy="4046100"/>
            </a:xfrm>
          </p:grpSpPr>
          <p:sp>
            <p:nvSpPr>
              <p:cNvPr id="152" name="Google Shape;152;p20"/>
              <p:cNvSpPr/>
              <p:nvPr/>
            </p:nvSpPr>
            <p:spPr>
              <a:xfrm>
                <a:off x="916250" y="4236275"/>
                <a:ext cx="35982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4514450" y="2211875"/>
                <a:ext cx="35685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4514450" y="4233575"/>
                <a:ext cx="35685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922213" y="2211875"/>
                <a:ext cx="35982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156;p20"/>
          <p:cNvSpPr txBox="1"/>
          <p:nvPr/>
        </p:nvSpPr>
        <p:spPr>
          <a:xfrm>
            <a:off x="1630575" y="3490221"/>
            <a:ext cx="141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Rotation outside of dimensions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W-Axis </a:t>
            </a:r>
            <a:r>
              <a:rPr lang="en" sz="2000" dirty="0"/>
              <a:t>“Timeline”</a:t>
            </a:r>
            <a:endParaRPr sz="2000" dirty="0"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l="4471" t="16590" r="7158" b="18955"/>
          <a:stretch/>
        </p:blipFill>
        <p:spPr>
          <a:xfrm>
            <a:off x="2064225" y="3239819"/>
            <a:ext cx="5019150" cy="11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t="10594" b="10634"/>
          <a:stretch/>
        </p:blipFill>
        <p:spPr>
          <a:xfrm>
            <a:off x="2062425" y="1961194"/>
            <a:ext cx="5019149" cy="11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4E607A"/>
      </a:dk2>
      <a:lt2>
        <a:srgbClr val="CCDDEA"/>
      </a:lt2>
      <a:accent1>
        <a:srgbClr val="9D6DD1"/>
      </a:accent1>
      <a:accent2>
        <a:srgbClr val="7030A0"/>
      </a:accent2>
      <a:accent3>
        <a:srgbClr val="8E17AF"/>
      </a:accent3>
      <a:accent4>
        <a:srgbClr val="C669CD"/>
      </a:accent4>
      <a:accent5>
        <a:srgbClr val="DBB2FC"/>
      </a:accent5>
      <a:accent6>
        <a:srgbClr val="FFC000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1444</TotalTime>
  <Words>225</Words>
  <Application>Microsoft Office PowerPoint</Application>
  <PresentationFormat>On-screen Show (16:9)</PresentationFormat>
  <Paragraphs>47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 Light</vt:lpstr>
      <vt:lpstr>Calibri</vt:lpstr>
      <vt:lpstr>Lato</vt:lpstr>
      <vt:lpstr>Arial</vt:lpstr>
      <vt:lpstr>Retrospect</vt:lpstr>
      <vt:lpstr>An Investigation into How Best to Represent a 3D Cross Section of 4 Dimensional Objects</vt:lpstr>
      <vt:lpstr>Presentation Structure</vt:lpstr>
      <vt:lpstr>PowerPoint Presentation</vt:lpstr>
      <vt:lpstr>Taking A 3D Cross Section</vt:lpstr>
      <vt:lpstr>Ray Marching</vt:lpstr>
      <vt:lpstr>Rotating About a Plane</vt:lpstr>
      <vt:lpstr>The Rotor</vt:lpstr>
      <vt:lpstr>PowerPoint Presentation</vt:lpstr>
      <vt:lpstr>W-Axis “Timeline”</vt:lpstr>
      <vt:lpstr>Multi-Rotational Views</vt:lpstr>
      <vt:lpstr>3D Axial Rotations on the 3D Component of a 4D Plane of Rotation</vt:lpstr>
      <vt:lpstr>PowerPoint Presentation</vt:lpstr>
      <vt:lpstr>Shape Matching</vt:lpstr>
      <vt:lpstr>Rotation Matching</vt:lpstr>
      <vt:lpstr>Pose Matching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Investigation of How Best to Represent a 3D Cross Section of 4 Dimensional Objects</dc:title>
  <cp:lastModifiedBy>Joe Subbiani</cp:lastModifiedBy>
  <cp:revision>15</cp:revision>
  <dcterms:modified xsi:type="dcterms:W3CDTF">2022-02-22T01:18:11Z</dcterms:modified>
</cp:coreProperties>
</file>